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03F98-6761-4167-9FB6-8D1363267DA4}" type="datetimeFigureOut">
              <a:rPr lang="en-US" smtClean="0"/>
              <a:t>6/13/2011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F833E-894D-4DAC-8990-FF06B00ACF1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03F98-6761-4167-9FB6-8D1363267DA4}" type="datetimeFigureOut">
              <a:rPr lang="en-US" smtClean="0"/>
              <a:t>6/13/2011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F833E-894D-4DAC-8990-FF06B00ACF1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03F98-6761-4167-9FB6-8D1363267DA4}" type="datetimeFigureOut">
              <a:rPr lang="en-US" smtClean="0"/>
              <a:t>6/13/2011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F833E-894D-4DAC-8990-FF06B00ACF1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03F98-6761-4167-9FB6-8D1363267DA4}" type="datetimeFigureOut">
              <a:rPr lang="en-US" smtClean="0"/>
              <a:t>6/13/2011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F833E-894D-4DAC-8990-FF06B00ACF1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03F98-6761-4167-9FB6-8D1363267DA4}" type="datetimeFigureOut">
              <a:rPr lang="en-US" smtClean="0"/>
              <a:t>6/13/2011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F833E-894D-4DAC-8990-FF06B00ACF1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03F98-6761-4167-9FB6-8D1363267DA4}" type="datetimeFigureOut">
              <a:rPr lang="en-US" smtClean="0"/>
              <a:t>6/13/2011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F833E-894D-4DAC-8990-FF06B00ACF1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03F98-6761-4167-9FB6-8D1363267DA4}" type="datetimeFigureOut">
              <a:rPr lang="en-US" smtClean="0"/>
              <a:t>6/13/2011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F833E-894D-4DAC-8990-FF06B00ACF1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03F98-6761-4167-9FB6-8D1363267DA4}" type="datetimeFigureOut">
              <a:rPr lang="en-US" smtClean="0"/>
              <a:t>6/13/2011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F833E-894D-4DAC-8990-FF06B00ACF1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03F98-6761-4167-9FB6-8D1363267DA4}" type="datetimeFigureOut">
              <a:rPr lang="en-US" smtClean="0"/>
              <a:t>6/13/2011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F833E-894D-4DAC-8990-FF06B00ACF1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03F98-6761-4167-9FB6-8D1363267DA4}" type="datetimeFigureOut">
              <a:rPr lang="en-US" smtClean="0"/>
              <a:t>6/13/2011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F833E-894D-4DAC-8990-FF06B00ACF1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03F98-6761-4167-9FB6-8D1363267DA4}" type="datetimeFigureOut">
              <a:rPr lang="en-US" smtClean="0"/>
              <a:t>6/13/2011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F833E-894D-4DAC-8990-FF06B00ACF1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C03F98-6761-4167-9FB6-8D1363267DA4}" type="datetimeFigureOut">
              <a:rPr lang="en-US" smtClean="0"/>
              <a:t>6/13/2011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1F833E-894D-4DAC-8990-FF06B00ACF1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PEIMS Wiki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PEIMS Wiki</vt:lpstr>
    </vt:vector>
  </TitlesOfParts>
  <Company>Sheldon ISD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PEIMS Wiki</dc:title>
  <dc:creator>khs-templetonp</dc:creator>
  <cp:lastModifiedBy>khs-templetonp</cp:lastModifiedBy>
  <cp:revision>1</cp:revision>
  <dcterms:created xsi:type="dcterms:W3CDTF">2011-06-13T15:03:17Z</dcterms:created>
  <dcterms:modified xsi:type="dcterms:W3CDTF">2011-06-13T15:03:37Z</dcterms:modified>
</cp:coreProperties>
</file>